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7772400" cy="100584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41" name="Afbeelding 40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  <p:pic>
        <p:nvPicPr>
          <p:cNvPr id="42" name="Afbeelding 41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1451520" y="804600"/>
            <a:ext cx="9603000" cy="4863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84" name="Afbeelding 83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  <p:pic>
        <p:nvPicPr>
          <p:cNvPr id="85" name="Afbeelding 84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1451520" y="804600"/>
            <a:ext cx="9603000" cy="4863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" name="Picture 6"/>
          <p:cNvPicPr/>
          <p:nvPr/>
        </p:nvPicPr>
        <p:blipFill>
          <a:blip r:embed="rId14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2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2417760" y="802440"/>
            <a:ext cx="8636760" cy="2541240"/>
          </a:xfrm>
          <a:prstGeom prst="rect">
            <a:avLst/>
          </a:prstGeom>
        </p:spPr>
        <p:txBody>
          <a:bodyPr bIns="0" anchor="b"/>
          <a:lstStyle/>
          <a:p>
            <a:pPr>
              <a:lnSpc>
                <a:spcPct val="100000"/>
              </a:lnSpc>
            </a:pPr>
            <a:r>
              <a:rPr lang="en-US" sz="66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Klik om de stijl te bewerken</a:t>
            </a:r>
            <a:endParaRPr lang="en-US" sz="6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/>
          </p:nvPr>
        </p:nvSpPr>
        <p:spPr>
          <a:xfrm>
            <a:off x="7554240" y="330480"/>
            <a:ext cx="3500280" cy="3088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385370B5-64C1-4B0C-A0EF-1587B906B5B5}" type="datetime">
              <a:rPr lang="en-US" sz="10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ftr"/>
          </p:nvPr>
        </p:nvSpPr>
        <p:spPr>
          <a:xfrm>
            <a:off x="2416680" y="329400"/>
            <a:ext cx="4973400" cy="3088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6"/>
          <p:cNvSpPr>
            <a:spLocks noGrp="1"/>
          </p:cNvSpPr>
          <p:nvPr>
            <p:ph type="sldNum"/>
          </p:nvPr>
        </p:nvSpPr>
        <p:spPr>
          <a:xfrm>
            <a:off x="1437840" y="798840"/>
            <a:ext cx="810720" cy="50328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46601596-3643-4876-81CD-823CDE9A7A8A}" type="slidenum">
              <a:rPr lang="en-US" sz="2800" b="0" strike="noStrike" spc="-1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Line 7"/>
          <p:cNvSpPr/>
          <p:nvPr/>
        </p:nvSpPr>
        <p:spPr>
          <a:xfrm>
            <a:off x="2417760" y="3528360"/>
            <a:ext cx="863676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4" name="Picture 6"/>
          <p:cNvPicPr/>
          <p:nvPr/>
        </p:nvPicPr>
        <p:blipFill>
          <a:blip r:embed="rId14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45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Klik om de stijl te bewerken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/>
          <a:lstStyle/>
          <a:p>
            <a:pPr marL="228600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Tekststijl van het model bewerken</a:t>
            </a: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Tweede niveau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1143000" lvl="2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Derde niveau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1600200" lvl="3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Vierde niveau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2057400" lvl="4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Vijfde niveau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dt"/>
          </p:nvPr>
        </p:nvSpPr>
        <p:spPr>
          <a:xfrm>
            <a:off x="7554240" y="330480"/>
            <a:ext cx="3500280" cy="3088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ftr"/>
          </p:nvPr>
        </p:nvSpPr>
        <p:spPr>
          <a:xfrm>
            <a:off x="1451520" y="329400"/>
            <a:ext cx="5938560" cy="3088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0" name="PlaceHolder 7"/>
          <p:cNvSpPr>
            <a:spLocks noGrp="1"/>
          </p:cNvSpPr>
          <p:nvPr>
            <p:ph type="sldNum"/>
          </p:nvPr>
        </p:nvSpPr>
        <p:spPr>
          <a:xfrm>
            <a:off x="480240" y="798840"/>
            <a:ext cx="810720" cy="50328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Line 8"/>
          <p:cNvSpPr/>
          <p:nvPr/>
        </p:nvSpPr>
        <p:spPr>
          <a:xfrm>
            <a:off x="1453680" y="1846800"/>
            <a:ext cx="960768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2417760" y="802440"/>
            <a:ext cx="8636760" cy="2541240"/>
          </a:xfrm>
          <a:prstGeom prst="rect">
            <a:avLst/>
          </a:prstGeom>
          <a:noFill/>
          <a:ln>
            <a:noFill/>
          </a:ln>
        </p:spPr>
        <p:txBody>
          <a:bodyPr bIns="0" anchor="b"/>
          <a:lstStyle/>
          <a:p>
            <a:pPr>
              <a:lnSpc>
                <a:spcPct val="100000"/>
              </a:lnSpc>
            </a:pPr>
            <a:r>
              <a:rPr lang="en-US" sz="66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Zordon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6139440" y="4349880"/>
            <a:ext cx="4293720" cy="58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Automating homes one by one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8" name="Picture 2"/>
          <p:cNvPicPr/>
          <p:nvPr/>
        </p:nvPicPr>
        <p:blipFill>
          <a:blip r:embed="rId2"/>
          <a:stretch/>
        </p:blipFill>
        <p:spPr>
          <a:xfrm>
            <a:off x="6403320" y="739800"/>
            <a:ext cx="3609720" cy="3609720"/>
          </a:xfrm>
          <a:prstGeom prst="rect">
            <a:avLst/>
          </a:prstGeom>
          <a:ln>
            <a:noFill/>
          </a:ln>
        </p:spPr>
      </p:pic>
      <p:sp>
        <p:nvSpPr>
          <p:cNvPr id="89" name="CustomShape 3"/>
          <p:cNvSpPr/>
          <p:nvPr/>
        </p:nvSpPr>
        <p:spPr>
          <a:xfrm>
            <a:off x="2570040" y="3683520"/>
            <a:ext cx="3369960" cy="180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>
              <a:lnSpc>
                <a:spcPct val="120000"/>
              </a:lnSpc>
            </a:pPr>
            <a:r>
              <a:rPr lang="en-US" sz="1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boYD Franken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1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Kenny Guldentops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1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Gillian lambrechts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1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Jeroen rietveld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Zordon weet wat en waar 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1371600" y="2103120"/>
            <a:ext cx="4572000" cy="1114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Wat				- Lokaal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Wanneer		- Lokaal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Waar			- Lokaal</a:t>
            </a: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3" name="Afbeelding 112"/>
          <p:cNvPicPr/>
          <p:nvPr/>
        </p:nvPicPr>
        <p:blipFill>
          <a:blip r:embed="rId2"/>
          <a:stretch/>
        </p:blipFill>
        <p:spPr>
          <a:xfrm>
            <a:off x="4972320" y="2286000"/>
            <a:ext cx="5268960" cy="2967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Uniek 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1371600" y="2103120"/>
            <a:ext cx="4572000" cy="1114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Zordon is overal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Plug en play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Goedkoop</a:t>
            </a: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Afbeelding 115"/>
          <p:cNvPicPr/>
          <p:nvPr/>
        </p:nvPicPr>
        <p:blipFill>
          <a:blip r:embed="rId2"/>
          <a:stretch/>
        </p:blipFill>
        <p:spPr>
          <a:xfrm>
            <a:off x="4116960" y="2011680"/>
            <a:ext cx="6124320" cy="379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Zordon’s voordeel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1371600" y="2103120"/>
            <a:ext cx="4572000" cy="1882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End to end encyptie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Privacy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Betrouwbaar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Opensource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Geen advertenties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Reputatie</a:t>
            </a: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9" name="Afbeelding 118"/>
          <p:cNvPicPr/>
          <p:nvPr/>
        </p:nvPicPr>
        <p:blipFill>
          <a:blip r:embed="rId2"/>
          <a:stretch/>
        </p:blipFill>
        <p:spPr>
          <a:xfrm>
            <a:off x="5577840" y="2007360"/>
            <a:ext cx="3957480" cy="3836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Woord</a:t>
            </a:r>
            <a:r>
              <a:rPr lang="en-US" dirty="0"/>
              <a:t> </a:t>
            </a:r>
            <a:r>
              <a:rPr lang="en-US" dirty="0" err="1"/>
              <a:t>verspreiden</a:t>
            </a:r>
            <a:r>
              <a:rPr lang="en-US" dirty="0"/>
              <a:t> </a:t>
            </a:r>
            <a:endParaRPr lang="nl-BE" dirty="0"/>
          </a:p>
        </p:txBody>
      </p:sp>
      <p:sp>
        <p:nvSpPr>
          <p:cNvPr id="4" name="TextShape 2"/>
          <p:cNvSpPr txBox="1"/>
          <p:nvPr/>
        </p:nvSpPr>
        <p:spPr>
          <a:xfrm>
            <a:off x="1371600" y="2103120"/>
            <a:ext cx="457200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Technologie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beurzen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Radio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reclame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Reclame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borden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6168" y="2011607"/>
            <a:ext cx="3660531" cy="2430253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599" y="3889251"/>
            <a:ext cx="3546231" cy="215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659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Klanten</a:t>
            </a:r>
            <a:endParaRPr lang="nl-BE" dirty="0"/>
          </a:p>
        </p:txBody>
      </p:sp>
      <p:sp>
        <p:nvSpPr>
          <p:cNvPr id="4" name="TextShape 2"/>
          <p:cNvSpPr txBox="1"/>
          <p:nvPr/>
        </p:nvSpPr>
        <p:spPr>
          <a:xfrm>
            <a:off x="1371600" y="2103120"/>
            <a:ext cx="457200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Personen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die al “Smart”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zijn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“Techies”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399" y="2167199"/>
            <a:ext cx="3984381" cy="2801920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791" y="3722760"/>
            <a:ext cx="3077684" cy="240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58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Inkomsten</a:t>
            </a:r>
            <a:endParaRPr lang="nl-BE" dirty="0"/>
          </a:p>
        </p:txBody>
      </p:sp>
      <p:sp>
        <p:nvSpPr>
          <p:cNvPr id="4" name="TextShape 2"/>
          <p:cNvSpPr txBox="1"/>
          <p:nvPr/>
        </p:nvSpPr>
        <p:spPr>
          <a:xfrm>
            <a:off x="1371600" y="2103120"/>
            <a:ext cx="457200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Installatie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service</a:t>
            </a:r>
          </a:p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hardware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0340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1" name="Picture 2"/>
          <p:cNvPicPr/>
          <p:nvPr/>
        </p:nvPicPr>
        <p:blipFill>
          <a:blip r:embed="rId2"/>
          <a:stretch/>
        </p:blipFill>
        <p:spPr>
          <a:xfrm>
            <a:off x="1333440" y="552960"/>
            <a:ext cx="9401400" cy="5124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3" name="Picture 4"/>
          <p:cNvPicPr/>
          <p:nvPr/>
        </p:nvPicPr>
        <p:blipFill>
          <a:blip r:embed="rId2"/>
          <a:stretch/>
        </p:blipFill>
        <p:spPr>
          <a:xfrm>
            <a:off x="2628360" y="947880"/>
            <a:ext cx="6058080" cy="4034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Modulair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5" name="Tijdelijke aanduiding voor inhoud 6"/>
          <p:cNvPicPr/>
          <p:nvPr/>
        </p:nvPicPr>
        <p:blipFill>
          <a:blip r:embed="rId2"/>
          <a:stretch/>
        </p:blipFill>
        <p:spPr>
          <a:xfrm>
            <a:off x="2132280" y="1188720"/>
            <a:ext cx="6965640" cy="4583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Scaleability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7" name="Tijdelijke aanduiding voor inhoud 5"/>
          <p:cNvPicPr/>
          <p:nvPr/>
        </p:nvPicPr>
        <p:blipFill>
          <a:blip r:embed="rId2"/>
          <a:stretch/>
        </p:blipFill>
        <p:spPr>
          <a:xfrm>
            <a:off x="2320200" y="1853640"/>
            <a:ext cx="5177520" cy="3697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Cloud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9" name="Picture 2"/>
          <p:cNvPicPr/>
          <p:nvPr/>
        </p:nvPicPr>
        <p:blipFill>
          <a:blip r:embed="rId2"/>
          <a:stretch/>
        </p:blipFill>
        <p:spPr>
          <a:xfrm>
            <a:off x="2585880" y="2098440"/>
            <a:ext cx="5158080" cy="3449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Mobility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101" name="Picture 2"/>
          <p:cNvPicPr/>
          <p:nvPr/>
        </p:nvPicPr>
        <p:blipFill>
          <a:blip r:embed="rId2"/>
          <a:stretch/>
        </p:blipFill>
        <p:spPr>
          <a:xfrm>
            <a:off x="2174040" y="1586520"/>
            <a:ext cx="7445160" cy="3884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Probleem								       Concurentie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1371600" y="2103120"/>
            <a:ext cx="457200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Efficientie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Kosten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Plug and Play</a:t>
            </a:r>
          </a:p>
          <a:p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Opkomende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TextShape 3"/>
          <p:cNvSpPr txBox="1"/>
          <p:nvPr/>
        </p:nvSpPr>
        <p:spPr>
          <a:xfrm>
            <a:off x="7772400" y="2086200"/>
            <a:ext cx="3657600" cy="1114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Amazon Echo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Google Assistant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Apple Home</a:t>
            </a: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5" name="Afbeelding 104"/>
          <p:cNvPicPr/>
          <p:nvPr/>
        </p:nvPicPr>
        <p:blipFill>
          <a:blip r:embed="rId2"/>
          <a:stretch/>
        </p:blipFill>
        <p:spPr>
          <a:xfrm>
            <a:off x="4937760" y="4297680"/>
            <a:ext cx="2381040" cy="1790280"/>
          </a:xfrm>
          <a:prstGeom prst="rect">
            <a:avLst/>
          </a:prstGeom>
          <a:ln>
            <a:noFill/>
          </a:ln>
        </p:spPr>
      </p:pic>
      <p:sp>
        <p:nvSpPr>
          <p:cNvPr id="106" name="Line 4"/>
          <p:cNvSpPr/>
          <p:nvPr/>
        </p:nvSpPr>
        <p:spPr>
          <a:xfrm>
            <a:off x="6217920" y="0"/>
            <a:ext cx="0" cy="61264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probleem								       oplossing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371600" y="2103120"/>
            <a:ext cx="457200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Efficientie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Kosten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Plug and Play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Opkomende markt</a:t>
            </a: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7772400" y="2086200"/>
            <a:ext cx="365760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Spraakherkenning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Open ontwerp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Goedkoop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Volledige huisautomatisatie</a:t>
            </a: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Afbeelding 109"/>
          <p:cNvPicPr/>
          <p:nvPr/>
        </p:nvPicPr>
        <p:blipFill>
          <a:blip r:embed="rId2"/>
          <a:stretch/>
        </p:blipFill>
        <p:spPr>
          <a:xfrm>
            <a:off x="3657600" y="1920240"/>
            <a:ext cx="3792600" cy="4114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93</TotalTime>
  <Words>97</Words>
  <Application>Microsoft Office PowerPoint</Application>
  <PresentationFormat>Breedbeeld</PresentationFormat>
  <Paragraphs>52</Paragraphs>
  <Slides>15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15</vt:i4>
      </vt:variant>
    </vt:vector>
  </HeadingPairs>
  <TitlesOfParts>
    <vt:vector size="23" baseType="lpstr">
      <vt:lpstr>Arial</vt:lpstr>
      <vt:lpstr>DejaVu Sans</vt:lpstr>
      <vt:lpstr>Gill Sans MT</vt:lpstr>
      <vt:lpstr>Symbol</vt:lpstr>
      <vt:lpstr>Times New Roman</vt:lpstr>
      <vt:lpstr>Wingdings</vt:lpstr>
      <vt:lpstr>Office Theme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Woord verspreiden </vt:lpstr>
      <vt:lpstr>Klanten</vt:lpstr>
      <vt:lpstr>Inkomsten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Zordon</dc:title>
  <dc:subject/>
  <dc:creator>Franken Boyd [student]</dc:creator>
  <dc:description/>
  <cp:lastModifiedBy>Gillian Lambrechts</cp:lastModifiedBy>
  <cp:revision>10</cp:revision>
  <dcterms:created xsi:type="dcterms:W3CDTF">2017-01-11T12:32:59Z</dcterms:created>
  <dcterms:modified xsi:type="dcterms:W3CDTF">2017-01-11T19:25:43Z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Breedbeeld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</vt:i4>
  </property>
</Properties>
</file>